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2002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A828-3D51-49F2-89F5-64025B23AAAC}" type="datetimeFigureOut">
              <a:rPr lang="hu-HU" smtClean="0"/>
              <a:t>2020.03.08.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6E133-1907-407B-B52D-2EA012601A6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A828-3D51-49F2-89F5-64025B23AAAC}" type="datetimeFigureOut">
              <a:rPr lang="hu-HU" smtClean="0"/>
              <a:t>2020.03.08.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6E133-1907-407B-B52D-2EA012601A6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A828-3D51-49F2-89F5-64025B23AAAC}" type="datetimeFigureOut">
              <a:rPr lang="hu-HU" smtClean="0"/>
              <a:t>2020.03.08.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6E133-1907-407B-B52D-2EA012601A6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A828-3D51-49F2-89F5-64025B23AAAC}" type="datetimeFigureOut">
              <a:rPr lang="hu-HU" smtClean="0"/>
              <a:t>2020.03.08.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6E133-1907-407B-B52D-2EA012601A6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A828-3D51-49F2-89F5-64025B23AAAC}" type="datetimeFigureOut">
              <a:rPr lang="hu-HU" smtClean="0"/>
              <a:t>2020.03.08.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6E133-1907-407B-B52D-2EA012601A6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A828-3D51-49F2-89F5-64025B23AAAC}" type="datetimeFigureOut">
              <a:rPr lang="hu-HU" smtClean="0"/>
              <a:t>2020.03.08.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6E133-1907-407B-B52D-2EA012601A6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A828-3D51-49F2-89F5-64025B23AAAC}" type="datetimeFigureOut">
              <a:rPr lang="hu-HU" smtClean="0"/>
              <a:t>2020.03.08.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6E133-1907-407B-B52D-2EA012601A6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A828-3D51-49F2-89F5-64025B23AAAC}" type="datetimeFigureOut">
              <a:rPr lang="hu-HU" smtClean="0"/>
              <a:t>2020.03.08.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6E133-1907-407B-B52D-2EA012601A6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A828-3D51-49F2-89F5-64025B23AAAC}" type="datetimeFigureOut">
              <a:rPr lang="hu-HU" smtClean="0"/>
              <a:t>2020.03.08.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6E133-1907-407B-B52D-2EA012601A6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A828-3D51-49F2-89F5-64025B23AAAC}" type="datetimeFigureOut">
              <a:rPr lang="hu-HU" smtClean="0"/>
              <a:t>2020.03.08.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6E133-1907-407B-B52D-2EA012601A6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A828-3D51-49F2-89F5-64025B23AAAC}" type="datetimeFigureOut">
              <a:rPr lang="hu-HU" smtClean="0"/>
              <a:t>2020.03.08.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6E133-1907-407B-B52D-2EA012601A6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BA828-3D51-49F2-89F5-64025B23AAAC}" type="datetimeFigureOut">
              <a:rPr lang="hu-HU" smtClean="0"/>
              <a:t>2020.03.08.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6E133-1907-407B-B52D-2EA012601A64}" type="slidenum">
              <a:rPr lang="hu-HU" smtClean="0"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t="-24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1916833"/>
            <a:ext cx="7772400" cy="1683618"/>
          </a:xfrm>
        </p:spPr>
        <p:txBody>
          <a:bodyPr>
            <a:normAutofit/>
          </a:bodyPr>
          <a:lstStyle/>
          <a:p>
            <a:r>
              <a:rPr lang="hu-HU" sz="2400" b="1" dirty="0" smtClean="0">
                <a:solidFill>
                  <a:schemeClr val="bg1"/>
                </a:solidFill>
              </a:rPr>
              <a:t>Igazgyöngyökről igazi nőknek</a:t>
            </a:r>
            <a:r>
              <a:rPr lang="hu-HU" sz="2400" b="1" dirty="0" smtClean="0"/>
              <a:t/>
            </a:r>
            <a:br>
              <a:rPr lang="hu-HU" sz="2400" b="1" dirty="0" smtClean="0"/>
            </a:br>
            <a:r>
              <a:rPr lang="hu-HU" sz="2400" dirty="0" smtClean="0"/>
              <a:t/>
            </a:r>
            <a:br>
              <a:rPr lang="hu-HU" sz="2400" dirty="0" smtClean="0"/>
            </a:br>
            <a:r>
              <a:rPr lang="hu-HU" sz="2000" dirty="0" smtClean="0"/>
              <a:t/>
            </a:r>
            <a:br>
              <a:rPr lang="hu-HU" sz="2000" dirty="0" smtClean="0"/>
            </a:br>
            <a:endParaRPr lang="hu-HU" sz="2000" dirty="0"/>
          </a:p>
        </p:txBody>
      </p:sp>
      <p:pic>
        <p:nvPicPr>
          <p:cNvPr id="1026" name="Picture 2" descr="C:\Judit_all around the table\art_Gyöngy_2020_March 9\Backgorund information and photos\vetítendő\vetítendő_előadás\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27233" y="2565383"/>
            <a:ext cx="3716975" cy="3692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églalap 5"/>
          <p:cNvSpPr/>
          <p:nvPr/>
        </p:nvSpPr>
        <p:spPr>
          <a:xfrm>
            <a:off x="3635896" y="2348880"/>
            <a:ext cx="228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BE" sz="2000" b="1" dirty="0">
                <a:solidFill>
                  <a:srgbClr val="FF0000"/>
                </a:solidFill>
                <a:ea typeface="+mj-ea"/>
                <a:cs typeface="+mj-cs"/>
              </a:rPr>
              <a:t>Cha</a:t>
            </a:r>
            <a:r>
              <a:rPr lang="fr-BE" sz="2000" b="1" dirty="0">
                <a:solidFill>
                  <a:srgbClr val="FF0000"/>
                </a:solidFill>
                <a:latin typeface="Times New Roman"/>
                <a:ea typeface="+mj-ea"/>
                <a:cs typeface="Times New Roman"/>
              </a:rPr>
              <a:t>î</a:t>
            </a:r>
            <a:r>
              <a:rPr lang="fr-BE" sz="2000" b="1" dirty="0">
                <a:solidFill>
                  <a:srgbClr val="FF0000"/>
                </a:solidFill>
                <a:ea typeface="+mj-ea"/>
                <a:cs typeface="+mj-cs"/>
              </a:rPr>
              <a:t>ne</a:t>
            </a:r>
            <a:r>
              <a:rPr lang="hu-HU" sz="2000" b="1" dirty="0">
                <a:solidFill>
                  <a:srgbClr val="FF0000"/>
                </a:solidFill>
                <a:ea typeface="+mj-ea"/>
                <a:cs typeface="+mj-cs"/>
              </a:rPr>
              <a:t> Nőnap</a:t>
            </a:r>
            <a:r>
              <a:rPr lang="hu-HU" sz="2000" b="1" dirty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hu-HU" sz="2000" b="1" dirty="0">
                <a:solidFill>
                  <a:prstClr val="black"/>
                </a:solidFill>
                <a:ea typeface="+mj-ea"/>
                <a:cs typeface="+mj-cs"/>
              </a:rPr>
            </a:br>
            <a:endParaRPr lang="hu-HU" sz="2000" b="1" dirty="0"/>
          </a:p>
        </p:txBody>
      </p:sp>
      <p:sp>
        <p:nvSpPr>
          <p:cNvPr id="7" name="Téglalap 6"/>
          <p:cNvSpPr/>
          <p:nvPr/>
        </p:nvSpPr>
        <p:spPr>
          <a:xfrm>
            <a:off x="3491880" y="6237312"/>
            <a:ext cx="2286000" cy="5191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ts val="1600"/>
              </a:lnSpc>
            </a:pPr>
            <a:r>
              <a:rPr lang="hu-HU" sz="2000" b="1" dirty="0">
                <a:solidFill>
                  <a:prstClr val="black"/>
                </a:solidFill>
                <a:ea typeface="+mj-ea"/>
                <a:cs typeface="+mj-cs"/>
              </a:rPr>
              <a:t>Vadrózsa Étterem </a:t>
            </a:r>
            <a:br>
              <a:rPr lang="hu-HU" sz="2000" b="1" dirty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hu-HU" sz="1600" b="1" i="1" dirty="0">
                <a:solidFill>
                  <a:prstClr val="black"/>
                </a:solidFill>
                <a:ea typeface="+mj-ea"/>
                <a:cs typeface="+mj-cs"/>
              </a:rPr>
              <a:t>2020. március 9</a:t>
            </a:r>
            <a:r>
              <a:rPr lang="hu-HU" sz="2000" b="1" i="1" dirty="0">
                <a:solidFill>
                  <a:prstClr val="black"/>
                </a:solidFill>
                <a:ea typeface="+mj-ea"/>
                <a:cs typeface="+mj-cs"/>
              </a:rPr>
              <a:t>.</a:t>
            </a:r>
            <a:endParaRPr lang="hu-HU" sz="2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Judit_all around the table\art_Gyöngy_2020_March 9\Backgorund information and photos\vetítendő\vetítendő_előadás\Assael_La-Peregina_Wander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Judit_all around the table\art_Gyöngy_2020_March 9\Backgorund information and photos\vetítendő\vetítendő_előadás\La Pelegrina_1 Juan_pantoja_de_la_Cru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7164" y="0"/>
            <a:ext cx="404968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Judit_all around the table\art_Gyöngy_2020_March 9\Backgorund information and photos\vetítendő\vetítendő_előadás\La Pelegrina_2_Mary-I-of-England-with-the-pearl.-Portrait-by-Antonis-Mor.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8249"/>
            <a:ext cx="5184576" cy="68415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Judit_all around the table\art_Gyöngy_2020_March 9\Backgorund information and photos\vetítendő\vetítendő_előadás\La Pelegrina_4_Histo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-27384"/>
            <a:ext cx="6912768" cy="6912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Judit_all around the table\art_Gyöngy_2020_March 9\Backgorund information and photos\vetítendő\vetítendő_előadás\La Pelegrina_5_ pearl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94126"/>
            <a:ext cx="9144000" cy="56991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Judit_all around the table\art_Gyöngy_2020_March 9\Backgorund information and photos\vetítendő\vetítendő_előadás\La Pelegrina_6_liz-taylor-pearl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Judit_all around the table\art_Gyöngy_2020_March 9\Backgorund information and photos\vetítendő\vetítendő_előadás\La Pelegrina_7_Liz Tayl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3011" y="-7856"/>
            <a:ext cx="4603245" cy="68658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Judit_all around the table\art_Gyöngy_2020_March 9\Backgorund information and photos\vetítendő\vetítendő_előadás\La Pelegrina_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8358" y="-24842"/>
            <a:ext cx="5165930" cy="6882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Judit_all around the table\art_Gyöngy_2020_March 9\Backgorund information and photos\vetítendő\vetítendő_előadás\La Regente1 -empress-eugenie-la-regente-christi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99" y="0"/>
            <a:ext cx="4630615" cy="6772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Judit_all around the table\art_Gyöngy_2020_March 9\Backgorund information and photos\vetítendő\vetítendő_előadás\la regente2-pear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91440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Judit_all around the table\art_Gyöngy_2020_March 9\Backgorund information and photos\vetítendő\vetítendő_előadás\1_Banquet-of-Cleopatra-Giovanni Battista Tiepol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88639"/>
            <a:ext cx="9144000" cy="63847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Judit_all around the table\art_Gyöngy_2020_March 9\Backgorund information and photos\vetítendő\vetítendő_előadás\La Regente3-Taylo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0"/>
            <a:ext cx="4680520" cy="6833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Judit_all around the table\art_Gyöngy_2020_March 9\Backgorund information and photos\vetítendő\vetítendő_előadás\Vásá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60648" y="0"/>
            <a:ext cx="11809312" cy="6858000"/>
          </a:xfrm>
          <a:prstGeom prst="rect">
            <a:avLst/>
          </a:prstGeom>
          <a:noFill/>
        </p:spPr>
      </p:pic>
      <p:pic>
        <p:nvPicPr>
          <p:cNvPr id="21507" name="Picture 3" descr="C:\Judit_all around the table\Chaine\logo_hu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492896"/>
            <a:ext cx="2124372" cy="13527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Judit_all around the table\art_Gyöngy_2020_March 9\Backgorund information and photos\vetítendő\vetítendő_előadás\2_Tiepol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Judit_all around the table\art_Gyöngy_2020_March 9\Backgorund information and photos\vetítendő\vetítendő_előadás\3_Johann Georg Platzer_The Banquet of Cleopt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879" y="0"/>
            <a:ext cx="862393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Judit_all around the table\art_Gyöngy_2020_March 9\Backgorund information and photos\vetítendő\vetítendő_előadás\4_Jordaens_-_Feestmaal_van_Cleopat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8380" y="0"/>
            <a:ext cx="652414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Judit_all around the table\art_Gyöngy_2020_March 9\Backgorund information and photos\vetítendő\vetítendő_előadás\5_ Gereard-de-Lairesse-cleopatras-banquet-w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422" y="0"/>
            <a:ext cx="872115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Judit_all around the table\art_Gyöngy_2020_March 9\Backgorund information and photos\vetítendő\vetítendő_előadás\6_nascita-di-venere-botticelli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5"/>
            <a:ext cx="9144000" cy="57674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Judit_all around the table\art_Gyöngy_2020_March 9\Backgorund information and photos\vetítendő\vetítendő_előadás\7_Hope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0"/>
            <a:ext cx="600059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Judit_all around the table\art_Gyöngy_2020_March 9\Backgorund information and photos\vetítendő\vetítendő_előadás\6178532067_8a4c3962d0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-1"/>
            <a:ext cx="5153991" cy="68989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7</Words>
  <Application>Microsoft Office PowerPoint</Application>
  <PresentationFormat>Diavetítés a képernyőre (4:3 oldalarány)</PresentationFormat>
  <Paragraphs>3</Paragraphs>
  <Slides>21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21</vt:i4>
      </vt:variant>
    </vt:vector>
  </HeadingPairs>
  <TitlesOfParts>
    <vt:vector size="22" baseType="lpstr">
      <vt:lpstr>Office-téma</vt:lpstr>
      <vt:lpstr>Igazgyöngyökről igazi nőknek   </vt:lpstr>
      <vt:lpstr>2. dia</vt:lpstr>
      <vt:lpstr>3. dia</vt:lpstr>
      <vt:lpstr>4. dia</vt:lpstr>
      <vt:lpstr>5. dia</vt:lpstr>
      <vt:lpstr>6. dia</vt:lpstr>
      <vt:lpstr>7. dia</vt:lpstr>
      <vt:lpstr>8. dia</vt:lpstr>
      <vt:lpstr>9. dia</vt:lpstr>
      <vt:lpstr>10. dia</vt:lpstr>
      <vt:lpstr>11. dia</vt:lpstr>
      <vt:lpstr>12. dia</vt:lpstr>
      <vt:lpstr>13. dia</vt:lpstr>
      <vt:lpstr>14. dia</vt:lpstr>
      <vt:lpstr>15. dia</vt:lpstr>
      <vt:lpstr>16. dia</vt:lpstr>
      <vt:lpstr>17. dia</vt:lpstr>
      <vt:lpstr>18. dia</vt:lpstr>
      <vt:lpstr>19. dia</vt:lpstr>
      <vt:lpstr>20. dia</vt:lpstr>
      <vt:lpstr>21. dia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Chaîne Nőnap Vadrózsa 2020. március 9. Igazgyöngyökről igazi nőknek</dc:title>
  <dc:creator>Judit</dc:creator>
  <cp:lastModifiedBy>Judit</cp:lastModifiedBy>
  <cp:revision>5</cp:revision>
  <dcterms:created xsi:type="dcterms:W3CDTF">2020-03-08T20:21:54Z</dcterms:created>
  <dcterms:modified xsi:type="dcterms:W3CDTF">2020-03-08T20:55:04Z</dcterms:modified>
</cp:coreProperties>
</file>