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00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828-3D51-49F2-89F5-64025B23AAAC}" type="datetimeFigureOut">
              <a:rPr lang="hu-HU" smtClean="0"/>
              <a:t>2020.03.08.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E133-1907-407B-B52D-2EA012601A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828-3D51-49F2-89F5-64025B23AAAC}" type="datetimeFigureOut">
              <a:rPr lang="hu-HU" smtClean="0"/>
              <a:t>2020.03.08.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E133-1907-407B-B52D-2EA012601A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828-3D51-49F2-89F5-64025B23AAAC}" type="datetimeFigureOut">
              <a:rPr lang="hu-HU" smtClean="0"/>
              <a:t>2020.03.08.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E133-1907-407B-B52D-2EA012601A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828-3D51-49F2-89F5-64025B23AAAC}" type="datetimeFigureOut">
              <a:rPr lang="hu-HU" smtClean="0"/>
              <a:t>2020.03.08.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E133-1907-407B-B52D-2EA012601A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828-3D51-49F2-89F5-64025B23AAAC}" type="datetimeFigureOut">
              <a:rPr lang="hu-HU" smtClean="0"/>
              <a:t>2020.03.08.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E133-1907-407B-B52D-2EA012601A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828-3D51-49F2-89F5-64025B23AAAC}" type="datetimeFigureOut">
              <a:rPr lang="hu-HU" smtClean="0"/>
              <a:t>2020.03.08.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E133-1907-407B-B52D-2EA012601A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828-3D51-49F2-89F5-64025B23AAAC}" type="datetimeFigureOut">
              <a:rPr lang="hu-HU" smtClean="0"/>
              <a:t>2020.03.08.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E133-1907-407B-B52D-2EA012601A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828-3D51-49F2-89F5-64025B23AAAC}" type="datetimeFigureOut">
              <a:rPr lang="hu-HU" smtClean="0"/>
              <a:t>2020.03.08.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E133-1907-407B-B52D-2EA012601A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828-3D51-49F2-89F5-64025B23AAAC}" type="datetimeFigureOut">
              <a:rPr lang="hu-HU" smtClean="0"/>
              <a:t>2020.03.08.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E133-1907-407B-B52D-2EA012601A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828-3D51-49F2-89F5-64025B23AAAC}" type="datetimeFigureOut">
              <a:rPr lang="hu-HU" smtClean="0"/>
              <a:t>2020.03.08.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E133-1907-407B-B52D-2EA012601A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828-3D51-49F2-89F5-64025B23AAAC}" type="datetimeFigureOut">
              <a:rPr lang="hu-HU" smtClean="0"/>
              <a:t>2020.03.08.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E133-1907-407B-B52D-2EA012601A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BA828-3D51-49F2-89F5-64025B23AAAC}" type="datetimeFigureOut">
              <a:rPr lang="hu-HU" smtClean="0"/>
              <a:t>2020.03.08.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6E133-1907-407B-B52D-2EA012601A6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683618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Igazgyöngyökről igazi nőknek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000" dirty="0" smtClean="0"/>
              <a:t/>
            </a:r>
            <a:br>
              <a:rPr lang="hu-HU" sz="2000" dirty="0" smtClean="0"/>
            </a:br>
            <a:endParaRPr lang="hu-HU" sz="2000" dirty="0"/>
          </a:p>
        </p:txBody>
      </p:sp>
      <p:pic>
        <p:nvPicPr>
          <p:cNvPr id="1026" name="Picture 2" descr="C:\Judit_all around the table\art_Gyöngy_2020_March 9\Backgorund information and photos\vetítendő\vetítendő_előadás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7233" y="2565383"/>
            <a:ext cx="3716975" cy="3692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églalap 5"/>
          <p:cNvSpPr/>
          <p:nvPr/>
        </p:nvSpPr>
        <p:spPr>
          <a:xfrm>
            <a:off x="3635896" y="2348880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2000" b="1" dirty="0">
                <a:solidFill>
                  <a:srgbClr val="FF0000"/>
                </a:solidFill>
                <a:ea typeface="+mj-ea"/>
                <a:cs typeface="+mj-cs"/>
              </a:rPr>
              <a:t>Cha</a:t>
            </a:r>
            <a:r>
              <a:rPr lang="fr-BE" sz="2000" b="1" dirty="0">
                <a:solidFill>
                  <a:srgbClr val="FF0000"/>
                </a:solidFill>
                <a:latin typeface="Times New Roman"/>
                <a:ea typeface="+mj-ea"/>
                <a:cs typeface="Times New Roman"/>
              </a:rPr>
              <a:t>î</a:t>
            </a:r>
            <a:r>
              <a:rPr lang="fr-BE" sz="2000" b="1" dirty="0">
                <a:solidFill>
                  <a:srgbClr val="FF0000"/>
                </a:solidFill>
                <a:ea typeface="+mj-ea"/>
                <a:cs typeface="+mj-cs"/>
              </a:rPr>
              <a:t>ne</a:t>
            </a:r>
            <a:r>
              <a:rPr lang="hu-HU" sz="2000" b="1" dirty="0">
                <a:solidFill>
                  <a:srgbClr val="FF0000"/>
                </a:solidFill>
                <a:ea typeface="+mj-ea"/>
                <a:cs typeface="+mj-cs"/>
              </a:rPr>
              <a:t> Nőnap</a:t>
            </a:r>
            <a:r>
              <a:rPr lang="hu-HU" sz="20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hu-HU" sz="2000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hu-HU" sz="2000" b="1" dirty="0"/>
          </a:p>
        </p:txBody>
      </p:sp>
      <p:sp>
        <p:nvSpPr>
          <p:cNvPr id="7" name="Téglalap 6"/>
          <p:cNvSpPr/>
          <p:nvPr/>
        </p:nvSpPr>
        <p:spPr>
          <a:xfrm>
            <a:off x="3491880" y="6237312"/>
            <a:ext cx="2286000" cy="5191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r>
              <a:rPr lang="hu-HU" sz="2000" b="1" dirty="0">
                <a:solidFill>
                  <a:prstClr val="black"/>
                </a:solidFill>
                <a:ea typeface="+mj-ea"/>
                <a:cs typeface="+mj-cs"/>
              </a:rPr>
              <a:t>Vadrózsa Étterem </a:t>
            </a:r>
            <a:br>
              <a:rPr lang="hu-HU" sz="20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hu-HU" sz="1600" b="1" i="1" dirty="0">
                <a:solidFill>
                  <a:prstClr val="black"/>
                </a:solidFill>
                <a:ea typeface="+mj-ea"/>
                <a:cs typeface="+mj-cs"/>
              </a:rPr>
              <a:t>2020. március 9</a:t>
            </a:r>
            <a:r>
              <a:rPr lang="hu-HU" sz="2000" b="1" i="1" dirty="0">
                <a:solidFill>
                  <a:prstClr val="black"/>
                </a:solidFill>
                <a:ea typeface="+mj-ea"/>
                <a:cs typeface="+mj-cs"/>
              </a:rPr>
              <a:t>.</a:t>
            </a:r>
            <a:endParaRPr lang="hu-H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Judit_all around the table\art_Gyöngy_2020_March 9\Backgorund information and photos\vetítendő\vetítendő_előadás\Assael_La-Peregina_Wander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Judit_all around the table\art_Gyöngy_2020_March 9\Backgorund information and photos\vetítendő\vetítendő_előadás\La Pelegrina_1 Juan_pantoja_de_la_Cr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7164" y="0"/>
            <a:ext cx="40496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Judit_all around the table\art_Gyöngy_2020_March 9\Backgorund information and photos\vetítendő\vetítendő_előadás\La Pelegrina_2_Mary-I-of-England-with-the-pearl.-Portrait-by-Antonis-Mor.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8249"/>
            <a:ext cx="5184576" cy="6841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Judit_all around the table\art_Gyöngy_2020_March 9\Backgorund information and photos\vetítendő\vetítendő_előadás\La Pelegrina_4_His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-27384"/>
            <a:ext cx="6912768" cy="6912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Judit_all around the table\art_Gyöngy_2020_March 9\Backgorund information and photos\vetítendő\vetítendő_előadás\La Pelegrina_5_ pear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94126"/>
            <a:ext cx="9144000" cy="5699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Judit_all around the table\art_Gyöngy_2020_March 9\Backgorund information and photos\vetítendő\vetítendő_előadás\La Pelegrina_6_liz-taylor-pear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Judit_all around the table\art_Gyöngy_2020_March 9\Backgorund information and photos\vetítendő\vetítendő_előadás\La Pelegrina_7_Liz Tay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011" y="-7856"/>
            <a:ext cx="4603245" cy="6865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Judit_all around the table\art_Gyöngy_2020_March 9\Backgorund information and photos\vetítendő\vetítendő_előadás\La Pelegrina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8358" y="-24842"/>
            <a:ext cx="5165930" cy="6882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Judit_all around the table\art_Gyöngy_2020_March 9\Backgorund information and photos\vetítendő\vetítendő_előadás\La Regente1 -empress-eugenie-la-regente-christ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9" y="0"/>
            <a:ext cx="4630615" cy="677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Judit_all around the table\art_Gyöngy_2020_March 9\Backgorund information and photos\vetítendő\vetítendő_előadás\la regente2-pea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Judit_all around the table\art_Gyöngy_2020_March 9\Backgorund information and photos\vetítendő\vetítendő_előadás\1_Banquet-of-Cleopatra-Giovanni Battista Tiepo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39"/>
            <a:ext cx="9144000" cy="6384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Judit_all around the table\art_Gyöngy_2020_March 9\Backgorund information and photos\vetítendő\vetítendő_előadás\La Regente3-Tay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680520" cy="683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Judit_all around the table\art_Gyöngy_2020_March 9\Backgorund information and photos\vetítendő\vetítendő_előadás\Vásá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0"/>
            <a:ext cx="11809312" cy="6858000"/>
          </a:xfrm>
          <a:prstGeom prst="rect">
            <a:avLst/>
          </a:prstGeom>
          <a:noFill/>
        </p:spPr>
      </p:pic>
      <p:pic>
        <p:nvPicPr>
          <p:cNvPr id="21507" name="Picture 3" descr="C:\Judit_all around the table\Chaine\logo_hu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2124372" cy="1352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Judit_all around the table\art_Gyöngy_2020_March 9\Backgorund information and photos\vetítendő\vetítendő_előadás\2_Tiepol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Judit_all around the table\art_Gyöngy_2020_March 9\Backgorund information and photos\vetítendő\vetítendő_előadás\3_Johann Georg Platzer_The Banquet of Cleop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879" y="0"/>
            <a:ext cx="862393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Judit_all around the table\art_Gyöngy_2020_March 9\Backgorund information and photos\vetítendő\vetítendő_előadás\4_Jordaens_-_Feestmaal_van_Cleopa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380" y="0"/>
            <a:ext cx="65241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Judit_all around the table\art_Gyöngy_2020_March 9\Backgorund information and photos\vetítendő\vetítendő_előadás\5_ Gereard-de-Lairesse-cleopatras-banquet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22" y="0"/>
            <a:ext cx="87211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Judit_all around the table\art_Gyöngy_2020_March 9\Backgorund information and photos\vetítendő\vetítendő_előadás\6_nascita-di-venere-botticell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5"/>
            <a:ext cx="9144000" cy="5767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Judit_all around the table\art_Gyöngy_2020_March 9\Backgorund information and photos\vetítendő\vetítendő_előadás\7_Hop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00059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Judit_all around the table\art_Gyöngy_2020_March 9\Backgorund information and photos\vetítendő\vetítendő_előadás\6178532067_8a4c3962d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-1"/>
            <a:ext cx="5153991" cy="6898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</Words>
  <Application>Microsoft Office PowerPoint</Application>
  <PresentationFormat>Diavetítés a képernyőre (4:3 oldalarány)</PresentationFormat>
  <Paragraphs>3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Office-téma</vt:lpstr>
      <vt:lpstr>Igazgyöngyökről igazi nőknek   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Chaîne Nőnap Vadrózsa 2020. március 9. Igazgyöngyökről igazi nőknek</dc:title>
  <dc:creator>Judit</dc:creator>
  <cp:lastModifiedBy>Judit</cp:lastModifiedBy>
  <cp:revision>5</cp:revision>
  <dcterms:created xsi:type="dcterms:W3CDTF">2020-03-08T20:21:54Z</dcterms:created>
  <dcterms:modified xsi:type="dcterms:W3CDTF">2020-03-08T20:55:04Z</dcterms:modified>
</cp:coreProperties>
</file>